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11/07/2016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326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11/07/2016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41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11/07/2016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611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11/07/2016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101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11/07/2016</a:t>
            </a:fld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756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11/07/2016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03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11/07/2016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320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11/07/2016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707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11/07/2016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76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11/07/2016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49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8C-75EB-456A-8BD3-0CDD3EB74B6F}" type="datetimeFigureOut">
              <a:rPr lang="en-GB" smtClean="0"/>
              <a:t>11/07/2016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96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0558C-75EB-456A-8BD3-0CDD3EB74B6F}" type="datetimeFigureOut">
              <a:rPr lang="en-GB" smtClean="0"/>
              <a:t>11/07/2016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0A16B-ED92-4753-99DB-6591DEAD221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044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/>
        </p:nvSpPr>
        <p:spPr>
          <a:xfrm>
            <a:off x="1331640" y="764704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Goals</a:t>
            </a:r>
            <a:endParaRPr lang="en-GB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1331639" y="2405198"/>
            <a:ext cx="1208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Challenges</a:t>
            </a:r>
            <a:endParaRPr lang="en-GB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1331639" y="3419708"/>
            <a:ext cx="2651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Technical Implementation</a:t>
            </a:r>
            <a:endParaRPr lang="en-GB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1331639" y="5147900"/>
            <a:ext cx="3871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Open </a:t>
            </a:r>
            <a:r>
              <a:rPr lang="de-DE" b="1" dirty="0" err="1" smtClean="0"/>
              <a:t>issues</a:t>
            </a:r>
            <a:r>
              <a:rPr lang="de-DE" b="1" dirty="0" smtClean="0"/>
              <a:t>/ </a:t>
            </a:r>
            <a:r>
              <a:rPr lang="de-DE" b="1" dirty="0" err="1" smtClean="0"/>
              <a:t>future</a:t>
            </a:r>
            <a:r>
              <a:rPr lang="de-DE" b="1" dirty="0" smtClean="0"/>
              <a:t> </a:t>
            </a:r>
            <a:r>
              <a:rPr lang="de-DE" b="1" dirty="0" err="1" smtClean="0"/>
              <a:t>works</a:t>
            </a:r>
            <a:r>
              <a:rPr lang="de-DE" b="1" dirty="0" smtClean="0"/>
              <a:t>/ </a:t>
            </a:r>
            <a:r>
              <a:rPr lang="de-DE" b="1" dirty="0" err="1" smtClean="0"/>
              <a:t>extensions</a:t>
            </a:r>
            <a:endParaRPr lang="en-GB" b="1" dirty="0"/>
          </a:p>
        </p:txBody>
      </p:sp>
      <p:sp>
        <p:nvSpPr>
          <p:cNvPr id="2" name="Textfeld 1"/>
          <p:cNvSpPr txBox="1"/>
          <p:nvPr/>
        </p:nvSpPr>
        <p:spPr>
          <a:xfrm>
            <a:off x="1115616" y="1124744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Semantic Enrichment of model content with concepts queried from external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Applying smart matching mechanisms on semantically enriched model content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1115616" y="2678239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Querying appropriate concepts from external triple store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Annotating model content with given concepts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8" name="Textfeld 7"/>
          <p:cNvSpPr txBox="1"/>
          <p:nvPr/>
        </p:nvSpPr>
        <p:spPr>
          <a:xfrm>
            <a:off x="1115616" y="3789040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Extending meta-model to enable semantic annotations of relevant model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Implementing the interaction logic between modelling editor and query interface of given triple store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187624" y="5517232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More clever and intuitive annotation mechanism with utilizing Natural Language Processing (NLP)</a:t>
            </a:r>
          </a:p>
        </p:txBody>
      </p:sp>
    </p:spTree>
    <p:extLst>
      <p:ext uri="{BB962C8B-B14F-4D97-AF65-F5344CB8AC3E}">
        <p14:creationId xmlns:p14="http://schemas.microsoft.com/office/powerpoint/2010/main" val="7505736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Office PowerPoint</Application>
  <PresentationFormat>Bildschirmpräsentation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Nesat Efendioglu</dc:creator>
  <cp:lastModifiedBy>Mehmet Albayrak</cp:lastModifiedBy>
  <cp:revision>3</cp:revision>
  <dcterms:created xsi:type="dcterms:W3CDTF">2016-07-08T10:37:35Z</dcterms:created>
  <dcterms:modified xsi:type="dcterms:W3CDTF">2016-07-11T12:20:45Z</dcterms:modified>
</cp:coreProperties>
</file>